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36E5-EDA8-4B0F-BE9F-851CA7203371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4EBF-5D6C-4F13-9998-61794018E1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72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36E5-EDA8-4B0F-BE9F-851CA7203371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4EBF-5D6C-4F13-9998-61794018E1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011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36E5-EDA8-4B0F-BE9F-851CA7203371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4EBF-5D6C-4F13-9998-61794018E1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75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36E5-EDA8-4B0F-BE9F-851CA7203371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4EBF-5D6C-4F13-9998-61794018E1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53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36E5-EDA8-4B0F-BE9F-851CA7203371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4EBF-5D6C-4F13-9998-61794018E1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32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36E5-EDA8-4B0F-BE9F-851CA7203371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4EBF-5D6C-4F13-9998-61794018E1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07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36E5-EDA8-4B0F-BE9F-851CA7203371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4EBF-5D6C-4F13-9998-61794018E1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01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36E5-EDA8-4B0F-BE9F-851CA7203371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4EBF-5D6C-4F13-9998-61794018E1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961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36E5-EDA8-4B0F-BE9F-851CA7203371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4EBF-5D6C-4F13-9998-61794018E1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548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36E5-EDA8-4B0F-BE9F-851CA7203371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4EBF-5D6C-4F13-9998-61794018E1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357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36E5-EDA8-4B0F-BE9F-851CA7203371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4EBF-5D6C-4F13-9998-61794018E1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90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236E5-EDA8-4B0F-BE9F-851CA7203371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04EBF-5D6C-4F13-9998-61794018E1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79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4016" y="274511"/>
            <a:ext cx="10515600" cy="598702"/>
          </a:xfrm>
        </p:spPr>
        <p:txBody>
          <a:bodyPr>
            <a:normAutofit/>
          </a:bodyPr>
          <a:lstStyle/>
          <a:p>
            <a:r>
              <a:rPr lang="de-CH" sz="3200" dirty="0" smtClean="0"/>
              <a:t>Morphologischer Kasten</a:t>
            </a:r>
            <a:endParaRPr lang="en-US" sz="3200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761039"/>
              </p:ext>
            </p:extLst>
          </p:nvPr>
        </p:nvGraphicFramePr>
        <p:xfrm>
          <a:off x="4206418" y="1070918"/>
          <a:ext cx="7062946" cy="53381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3937">
                  <a:extLst>
                    <a:ext uri="{9D8B030D-6E8A-4147-A177-3AD203B41FA5}">
                      <a16:colId xmlns:a16="http://schemas.microsoft.com/office/drawing/2014/main" val="3002639668"/>
                    </a:ext>
                  </a:extLst>
                </a:gridCol>
                <a:gridCol w="1079906">
                  <a:extLst>
                    <a:ext uri="{9D8B030D-6E8A-4147-A177-3AD203B41FA5}">
                      <a16:colId xmlns:a16="http://schemas.microsoft.com/office/drawing/2014/main" val="2212243967"/>
                    </a:ext>
                  </a:extLst>
                </a:gridCol>
                <a:gridCol w="1219588">
                  <a:extLst>
                    <a:ext uri="{9D8B030D-6E8A-4147-A177-3AD203B41FA5}">
                      <a16:colId xmlns:a16="http://schemas.microsoft.com/office/drawing/2014/main" val="1553587595"/>
                    </a:ext>
                  </a:extLst>
                </a:gridCol>
                <a:gridCol w="1220339">
                  <a:extLst>
                    <a:ext uri="{9D8B030D-6E8A-4147-A177-3AD203B41FA5}">
                      <a16:colId xmlns:a16="http://schemas.microsoft.com/office/drawing/2014/main" val="815988994"/>
                    </a:ext>
                  </a:extLst>
                </a:gridCol>
                <a:gridCol w="1219588">
                  <a:extLst>
                    <a:ext uri="{9D8B030D-6E8A-4147-A177-3AD203B41FA5}">
                      <a16:colId xmlns:a16="http://schemas.microsoft.com/office/drawing/2014/main" val="1256915647"/>
                    </a:ext>
                  </a:extLst>
                </a:gridCol>
                <a:gridCol w="1219588">
                  <a:extLst>
                    <a:ext uri="{9D8B030D-6E8A-4147-A177-3AD203B41FA5}">
                      <a16:colId xmlns:a16="http://schemas.microsoft.com/office/drawing/2014/main" val="294752737"/>
                    </a:ext>
                  </a:extLst>
                </a:gridCol>
              </a:tblGrid>
              <a:tr h="669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Parameter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Ausprägung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2143972"/>
                  </a:ext>
                </a:extLst>
              </a:tr>
              <a:tr h="6796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 anchor="ctr"/>
                </a:tc>
                <a:extLst>
                  <a:ext uri="{0D108BD9-81ED-4DB2-BD59-A6C34878D82A}">
                    <a16:rowId xmlns:a16="http://schemas.microsoft.com/office/drawing/2014/main" val="3190432388"/>
                  </a:ext>
                </a:extLst>
              </a:tr>
              <a:tr h="6537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 anchor="ctr"/>
                </a:tc>
                <a:extLst>
                  <a:ext uri="{0D108BD9-81ED-4DB2-BD59-A6C34878D82A}">
                    <a16:rowId xmlns:a16="http://schemas.microsoft.com/office/drawing/2014/main" val="3416785343"/>
                  </a:ext>
                </a:extLst>
              </a:tr>
              <a:tr h="6670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 anchor="ctr"/>
                </a:tc>
                <a:extLst>
                  <a:ext uri="{0D108BD9-81ED-4DB2-BD59-A6C34878D82A}">
                    <a16:rowId xmlns:a16="http://schemas.microsoft.com/office/drawing/2014/main" val="3112633956"/>
                  </a:ext>
                </a:extLst>
              </a:tr>
              <a:tr h="6670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 anchor="ctr"/>
                </a:tc>
                <a:extLst>
                  <a:ext uri="{0D108BD9-81ED-4DB2-BD59-A6C34878D82A}">
                    <a16:rowId xmlns:a16="http://schemas.microsoft.com/office/drawing/2014/main" val="1267780587"/>
                  </a:ext>
                </a:extLst>
              </a:tr>
              <a:tr h="6670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 anchor="ctr"/>
                </a:tc>
                <a:extLst>
                  <a:ext uri="{0D108BD9-81ED-4DB2-BD59-A6C34878D82A}">
                    <a16:rowId xmlns:a16="http://schemas.microsoft.com/office/drawing/2014/main" val="3026737701"/>
                  </a:ext>
                </a:extLst>
              </a:tr>
              <a:tr h="6670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 anchor="ctr"/>
                </a:tc>
                <a:extLst>
                  <a:ext uri="{0D108BD9-81ED-4DB2-BD59-A6C34878D82A}">
                    <a16:rowId xmlns:a16="http://schemas.microsoft.com/office/drawing/2014/main" val="533517368"/>
                  </a:ext>
                </a:extLst>
              </a:tr>
              <a:tr h="6670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 anchor="ctr"/>
                </a:tc>
                <a:extLst>
                  <a:ext uri="{0D108BD9-81ED-4DB2-BD59-A6C34878D82A}">
                    <a16:rowId xmlns:a16="http://schemas.microsoft.com/office/drawing/2014/main" val="690444187"/>
                  </a:ext>
                </a:extLst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624016" y="1070918"/>
            <a:ext cx="30809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/>
              <a:t>Aufgabenstellung:</a:t>
            </a:r>
          </a:p>
          <a:p>
            <a:endParaRPr lang="de-CH" sz="1200" dirty="0" smtClean="0"/>
          </a:p>
          <a:p>
            <a:r>
              <a:rPr lang="de-CH" dirty="0" smtClean="0"/>
              <a:t>[Musterproblemstellung]</a:t>
            </a:r>
            <a:endParaRPr lang="en-US" dirty="0"/>
          </a:p>
        </p:txBody>
      </p:sp>
      <p:sp>
        <p:nvSpPr>
          <p:cNvPr id="6" name="Textfeld 5"/>
          <p:cNvSpPr txBox="1"/>
          <p:nvPr/>
        </p:nvSpPr>
        <p:spPr>
          <a:xfrm>
            <a:off x="624015" y="2541372"/>
            <a:ext cx="30809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/>
              <a:t>Projektteam:</a:t>
            </a:r>
          </a:p>
          <a:p>
            <a:endParaRPr lang="de-CH" sz="1200" dirty="0" smtClean="0"/>
          </a:p>
          <a:p>
            <a:r>
              <a:rPr lang="de-CH" dirty="0" smtClean="0"/>
              <a:t>[Name], [Name], [Name], [Name]</a:t>
            </a:r>
            <a:endParaRPr lang="en-US" dirty="0"/>
          </a:p>
        </p:txBody>
      </p:sp>
      <p:sp>
        <p:nvSpPr>
          <p:cNvPr id="4" name="Rechteck 3"/>
          <p:cNvSpPr/>
          <p:nvPr/>
        </p:nvSpPr>
        <p:spPr>
          <a:xfrm>
            <a:off x="624015" y="6039704"/>
            <a:ext cx="15872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sz="1400" dirty="0"/>
              <a:t>Datum: 15.05.2025</a:t>
            </a:r>
          </a:p>
        </p:txBody>
      </p:sp>
    </p:spTree>
    <p:extLst>
      <p:ext uri="{BB962C8B-B14F-4D97-AF65-F5344CB8AC3E}">
        <p14:creationId xmlns:p14="http://schemas.microsoft.com/office/powerpoint/2010/main" val="1684905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Breitbild</PresentationFormat>
  <Paragraphs>53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</vt:lpstr>
      <vt:lpstr>Morphologischer Kasten</vt:lpstr>
    </vt:vector>
  </TitlesOfParts>
  <Manager>https://Briefvorlagen.ch</Manager>
  <Company>https://Briefvorlagen.ch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Morphologischer Kasten</dc:title>
  <dc:creator>https://Briefvorlagen.ch</dc:creator>
  <dc:description>https://Briefvorlagen.ch
Morphologischer Kasten</dc:description>
  <cp:lastModifiedBy>Muther Michael</cp:lastModifiedBy>
  <cp:revision>5</cp:revision>
  <dcterms:created xsi:type="dcterms:W3CDTF">2024-05-22T06:50:21Z</dcterms:created>
  <dcterms:modified xsi:type="dcterms:W3CDTF">2024-05-22T08:14:32Z</dcterms:modified>
</cp:coreProperties>
</file>