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104098-2E59-7DFE-9B52-FAC8CBCAC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E12ACD-D59F-95DC-DC4C-A6EAB5299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E3F712-0F6B-C3BD-F35A-574C53F90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8DFA-1A7B-FD4F-94FA-38403EB77620}" type="datetimeFigureOut">
              <a:rPr lang="de-DE" smtClean="0"/>
              <a:t>04.02.23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BAF6EF-6216-5C4B-DCFA-CCAE400C7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678E2F-A58B-8BA0-1EA0-887E6655F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729-AC72-414E-843E-C2CAFF25F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08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663A6D-31A0-C681-8BE3-69F398A2D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ABC9CEE-38A4-FE38-DE09-F982F189A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7AB2C5-6FE4-C2EB-625E-71118AB1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8DFA-1A7B-FD4F-94FA-38403EB77620}" type="datetimeFigureOut">
              <a:rPr lang="de-DE" smtClean="0"/>
              <a:t>04.02.23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B712B3-444D-DA36-6DD7-EFBA7E346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B65D18-6A90-F82D-B946-99E3AB620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729-AC72-414E-843E-C2CAFF25F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75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54EDC41-90D8-18D3-9A54-02C7676FA3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A600EB6-E118-B208-2906-EE4CC7A40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0B8BBE-700D-665E-32EF-AEC93E4C7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8DFA-1A7B-FD4F-94FA-38403EB77620}" type="datetimeFigureOut">
              <a:rPr lang="de-DE" smtClean="0"/>
              <a:t>04.02.23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C706A8-9209-57B4-36B6-DBDB6114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BBE66B-D8FC-1E72-B60D-00DED5731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729-AC72-414E-843E-C2CAFF25F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21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50AFC5-1904-753E-960A-5D6014F0B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AF2640-A6E6-599F-47BF-27D8DF983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77942C-CD3C-B6D2-7529-B15F2A73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8DFA-1A7B-FD4F-94FA-38403EB77620}" type="datetimeFigureOut">
              <a:rPr lang="de-DE" smtClean="0"/>
              <a:t>04.02.23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643CC3-C9E0-FFD6-39DF-0951315AA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86DC28-647B-029D-0CEE-4A1478BAD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729-AC72-414E-843E-C2CAFF25F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01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66084-4E67-3AC0-3B52-CB88F3A00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632417-1A70-E9AF-878D-02E3EB96E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9DDD55-61A9-EC72-5927-2FFC7CD65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8DFA-1A7B-FD4F-94FA-38403EB77620}" type="datetimeFigureOut">
              <a:rPr lang="de-DE" smtClean="0"/>
              <a:t>04.02.23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22F5DD-8DB4-D2D7-AEF8-B246387F7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0E91DB-4738-4FC3-2A3F-0732B104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729-AC72-414E-843E-C2CAFF25F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15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00567-C6B2-150D-0861-745DDE4E0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342294-29D0-7FAE-D36E-E2CD89D0E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307DF4F-D4C2-2844-AD07-C50FCB08A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C8E80B-E801-C8FC-882E-37F8B58A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8DFA-1A7B-FD4F-94FA-38403EB77620}" type="datetimeFigureOut">
              <a:rPr lang="de-DE" smtClean="0"/>
              <a:t>04.02.23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4E210F-6007-BBDC-74E1-9C5A6C5FD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4AA250-10D2-A299-8692-8CE6340C3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729-AC72-414E-843E-C2CAFF25F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95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7C24E8-1B7C-C3A2-A122-4A11FFD57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AC3F68-2649-40D5-6DAB-7AF7D3E92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79F74D-BF69-0D43-A571-E89273FC9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AF9780A-E70A-A9E8-8C61-BEA1CD6DA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A18ADB1-3862-AD1B-A676-CCBD8B161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0CEE866-A797-D065-74BE-2453C8BB9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8DFA-1A7B-FD4F-94FA-38403EB77620}" type="datetimeFigureOut">
              <a:rPr lang="de-DE" smtClean="0"/>
              <a:t>04.02.23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175D04D-B1D1-96C5-E645-7644806DD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5062B43-D306-5F0D-1260-AABC4FE48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729-AC72-414E-843E-C2CAFF25F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23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7376DA-9297-F360-A8EF-A80177DC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D46637F-BF2B-224D-FA94-3D18FD138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8DFA-1A7B-FD4F-94FA-38403EB77620}" type="datetimeFigureOut">
              <a:rPr lang="de-DE" smtClean="0"/>
              <a:t>04.02.23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625E368-46FE-266F-CA6A-D8970989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246E68-FB46-0E08-7A37-CB029AA83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729-AC72-414E-843E-C2CAFF25F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63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EA70C26-25D7-02FF-ECDD-7EBD0D7B6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8DFA-1A7B-FD4F-94FA-38403EB77620}" type="datetimeFigureOut">
              <a:rPr lang="de-DE" smtClean="0"/>
              <a:t>04.02.23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2932717-6F87-A7B3-8FDD-C790E31B2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16AC735-2362-9A77-12A9-0C1C98C9C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729-AC72-414E-843E-C2CAFF25F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7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3C1137-24D9-6272-488D-1FBFBA223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497E20-BBDA-6A22-275D-4DE7E5106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B925CDB-6492-7813-4826-5288137A6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E30065-45E0-8017-A75D-524F20598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8DFA-1A7B-FD4F-94FA-38403EB77620}" type="datetimeFigureOut">
              <a:rPr lang="de-DE" smtClean="0"/>
              <a:t>04.02.23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FECF65A-FD01-AC1D-1E2D-C977E3279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DBFD7F-8C97-B005-7840-A3168A2F2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729-AC72-414E-843E-C2CAFF25F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00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E95FF3-8C04-4874-ED5C-2CE58D72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9EAF5C0-748B-48C3-FCAF-A9DCE1473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59852E9-5A78-C159-B658-B451CEEAB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37921C-79E8-A988-E9D4-335B2B86E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8DFA-1A7B-FD4F-94FA-38403EB77620}" type="datetimeFigureOut">
              <a:rPr lang="de-DE" smtClean="0"/>
              <a:t>04.02.23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1F76EB-121F-ED0C-272B-B85DF1BFD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9C6CD5-153A-175E-EFB9-51EBDBF5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C729-AC72-414E-843E-C2CAFF25F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60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CD42300-0798-A455-4FEB-13857D403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8759E9-6A55-B5C3-7427-381E63B7E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5C3E82-6B37-B868-09EB-CBDDDDD619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58DFA-1A7B-FD4F-94FA-38403EB77620}" type="datetimeFigureOut">
              <a:rPr lang="de-DE" smtClean="0"/>
              <a:t>04.02.23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536C88-7714-3878-B387-49A9365908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FBC948-3C19-1A50-2335-911C00A26B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3C729-AC72-414E-843E-C2CAFF25F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948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A1DAB25F-B864-2978-C489-23A09BD09E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30956"/>
              </p:ext>
            </p:extLst>
          </p:nvPr>
        </p:nvGraphicFramePr>
        <p:xfrm>
          <a:off x="737589" y="1349057"/>
          <a:ext cx="10425216" cy="4956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6304">
                  <a:extLst>
                    <a:ext uri="{9D8B030D-6E8A-4147-A177-3AD203B41FA5}">
                      <a16:colId xmlns:a16="http://schemas.microsoft.com/office/drawing/2014/main" val="3387528904"/>
                    </a:ext>
                  </a:extLst>
                </a:gridCol>
                <a:gridCol w="2606304">
                  <a:extLst>
                    <a:ext uri="{9D8B030D-6E8A-4147-A177-3AD203B41FA5}">
                      <a16:colId xmlns:a16="http://schemas.microsoft.com/office/drawing/2014/main" val="260064835"/>
                    </a:ext>
                  </a:extLst>
                </a:gridCol>
                <a:gridCol w="2606304">
                  <a:extLst>
                    <a:ext uri="{9D8B030D-6E8A-4147-A177-3AD203B41FA5}">
                      <a16:colId xmlns:a16="http://schemas.microsoft.com/office/drawing/2014/main" val="2125568468"/>
                    </a:ext>
                  </a:extLst>
                </a:gridCol>
                <a:gridCol w="2606304">
                  <a:extLst>
                    <a:ext uri="{9D8B030D-6E8A-4147-A177-3AD203B41FA5}">
                      <a16:colId xmlns:a16="http://schemas.microsoft.com/office/drawing/2014/main" val="4249640882"/>
                    </a:ext>
                  </a:extLst>
                </a:gridCol>
              </a:tblGrid>
              <a:tr h="384739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Backlog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To</a:t>
                      </a:r>
                      <a:r>
                        <a:rPr lang="de-DE" dirty="0"/>
                        <a:t>-Do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Done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169393"/>
                  </a:ext>
                </a:extLst>
              </a:tr>
              <a:tr h="384739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084371"/>
                  </a:ext>
                </a:extLst>
              </a:tr>
              <a:tr h="384739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673711"/>
                  </a:ext>
                </a:extLst>
              </a:tr>
              <a:tr h="384739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253322"/>
                  </a:ext>
                </a:extLst>
              </a:tr>
              <a:tr h="384739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586952"/>
                  </a:ext>
                </a:extLst>
              </a:tr>
              <a:tr h="384739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265707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6174E46A-C7D0-87FF-AC58-2EAF1494C76E}"/>
              </a:ext>
            </a:extLst>
          </p:cNvPr>
          <p:cNvSpPr txBox="1"/>
          <p:nvPr/>
        </p:nvSpPr>
        <p:spPr>
          <a:xfrm>
            <a:off x="6555179" y="391885"/>
            <a:ext cx="4607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/>
              <a:t>KANBAN BOARD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9AC4181-1C2B-F040-D5FD-7CA3786BD028}"/>
              </a:ext>
            </a:extLst>
          </p:cNvPr>
          <p:cNvSpPr txBox="1"/>
          <p:nvPr/>
        </p:nvSpPr>
        <p:spPr>
          <a:xfrm>
            <a:off x="737589" y="501139"/>
            <a:ext cx="293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Projekt:	   [Name]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0971618-2524-C732-22C6-3FDE4746039D}"/>
              </a:ext>
            </a:extLst>
          </p:cNvPr>
          <p:cNvSpPr txBox="1"/>
          <p:nvPr/>
        </p:nvSpPr>
        <p:spPr>
          <a:xfrm>
            <a:off x="737589" y="870471"/>
            <a:ext cx="293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Abteilung:  [Name]</a:t>
            </a:r>
          </a:p>
        </p:txBody>
      </p:sp>
      <p:sp>
        <p:nvSpPr>
          <p:cNvPr id="8" name="Gefaltete Ecke 7">
            <a:extLst>
              <a:ext uri="{FF2B5EF4-FFF2-40B4-BE49-F238E27FC236}">
                <a16:creationId xmlns:a16="http://schemas.microsoft.com/office/drawing/2014/main" id="{7C41D40A-3716-4A9C-F55A-6E22D1D902D4}"/>
              </a:ext>
            </a:extLst>
          </p:cNvPr>
          <p:cNvSpPr/>
          <p:nvPr/>
        </p:nvSpPr>
        <p:spPr>
          <a:xfrm>
            <a:off x="892892" y="1827643"/>
            <a:ext cx="914400" cy="73627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[Task]</a:t>
            </a:r>
          </a:p>
        </p:txBody>
      </p:sp>
      <p:sp>
        <p:nvSpPr>
          <p:cNvPr id="9" name="Gefaltete Ecke 8">
            <a:extLst>
              <a:ext uri="{FF2B5EF4-FFF2-40B4-BE49-F238E27FC236}">
                <a16:creationId xmlns:a16="http://schemas.microsoft.com/office/drawing/2014/main" id="{F1792168-607C-2EDB-B4D0-A1E3479A2707}"/>
              </a:ext>
            </a:extLst>
          </p:cNvPr>
          <p:cNvSpPr/>
          <p:nvPr/>
        </p:nvSpPr>
        <p:spPr>
          <a:xfrm>
            <a:off x="1510112" y="2709188"/>
            <a:ext cx="914400" cy="73627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[Task]</a:t>
            </a:r>
          </a:p>
        </p:txBody>
      </p:sp>
      <p:sp>
        <p:nvSpPr>
          <p:cNvPr id="10" name="Gefaltete Ecke 9">
            <a:extLst>
              <a:ext uri="{FF2B5EF4-FFF2-40B4-BE49-F238E27FC236}">
                <a16:creationId xmlns:a16="http://schemas.microsoft.com/office/drawing/2014/main" id="{4C7CC18E-1A7D-7234-F531-A89293D0F185}"/>
              </a:ext>
            </a:extLst>
          </p:cNvPr>
          <p:cNvSpPr/>
          <p:nvPr/>
        </p:nvSpPr>
        <p:spPr>
          <a:xfrm>
            <a:off x="1289132" y="3665163"/>
            <a:ext cx="914400" cy="73627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[Task]</a:t>
            </a:r>
          </a:p>
        </p:txBody>
      </p:sp>
      <p:sp>
        <p:nvSpPr>
          <p:cNvPr id="11" name="Gefaltete Ecke 10">
            <a:extLst>
              <a:ext uri="{FF2B5EF4-FFF2-40B4-BE49-F238E27FC236}">
                <a16:creationId xmlns:a16="http://schemas.microsoft.com/office/drawing/2014/main" id="{95BDB1E8-03C0-A2F7-448C-4048B6D67ECA}"/>
              </a:ext>
            </a:extLst>
          </p:cNvPr>
          <p:cNvSpPr/>
          <p:nvPr/>
        </p:nvSpPr>
        <p:spPr>
          <a:xfrm>
            <a:off x="6196412" y="1834106"/>
            <a:ext cx="914400" cy="73627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[Task]</a:t>
            </a:r>
          </a:p>
        </p:txBody>
      </p:sp>
      <p:sp>
        <p:nvSpPr>
          <p:cNvPr id="12" name="Gefaltete Ecke 11">
            <a:extLst>
              <a:ext uri="{FF2B5EF4-FFF2-40B4-BE49-F238E27FC236}">
                <a16:creationId xmlns:a16="http://schemas.microsoft.com/office/drawing/2014/main" id="{58BAA6A0-5C61-F84A-C8BA-8F8E50D5E0D3}"/>
              </a:ext>
            </a:extLst>
          </p:cNvPr>
          <p:cNvSpPr/>
          <p:nvPr/>
        </p:nvSpPr>
        <p:spPr>
          <a:xfrm>
            <a:off x="4001852" y="1827643"/>
            <a:ext cx="914400" cy="73627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[Task]</a:t>
            </a:r>
          </a:p>
        </p:txBody>
      </p:sp>
      <p:sp>
        <p:nvSpPr>
          <p:cNvPr id="13" name="Gefaltete Ecke 12">
            <a:extLst>
              <a:ext uri="{FF2B5EF4-FFF2-40B4-BE49-F238E27FC236}">
                <a16:creationId xmlns:a16="http://schemas.microsoft.com/office/drawing/2014/main" id="{986C5D3F-DBBB-6DDE-9D69-32FB39C4CA6B}"/>
              </a:ext>
            </a:extLst>
          </p:cNvPr>
          <p:cNvSpPr/>
          <p:nvPr/>
        </p:nvSpPr>
        <p:spPr>
          <a:xfrm>
            <a:off x="8704258" y="1827643"/>
            <a:ext cx="914400" cy="73627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[Task]</a:t>
            </a:r>
          </a:p>
        </p:txBody>
      </p:sp>
      <p:sp>
        <p:nvSpPr>
          <p:cNvPr id="14" name="Gefaltete Ecke 13">
            <a:extLst>
              <a:ext uri="{FF2B5EF4-FFF2-40B4-BE49-F238E27FC236}">
                <a16:creationId xmlns:a16="http://schemas.microsoft.com/office/drawing/2014/main" id="{A5C1E097-DBFB-430D-4A4B-BBA9F0FB9E39}"/>
              </a:ext>
            </a:extLst>
          </p:cNvPr>
          <p:cNvSpPr/>
          <p:nvPr/>
        </p:nvSpPr>
        <p:spPr>
          <a:xfrm>
            <a:off x="9675566" y="1827643"/>
            <a:ext cx="914400" cy="73627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[Task]</a:t>
            </a:r>
          </a:p>
        </p:txBody>
      </p:sp>
      <p:sp>
        <p:nvSpPr>
          <p:cNvPr id="15" name="Gefaltete Ecke 14">
            <a:extLst>
              <a:ext uri="{FF2B5EF4-FFF2-40B4-BE49-F238E27FC236}">
                <a16:creationId xmlns:a16="http://schemas.microsoft.com/office/drawing/2014/main" id="{63C7BFD3-AD66-4C2A-E4F2-B0E9214F0016}"/>
              </a:ext>
            </a:extLst>
          </p:cNvPr>
          <p:cNvSpPr/>
          <p:nvPr/>
        </p:nvSpPr>
        <p:spPr>
          <a:xfrm>
            <a:off x="7304204" y="1827643"/>
            <a:ext cx="914400" cy="73627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[Task]</a:t>
            </a:r>
          </a:p>
        </p:txBody>
      </p:sp>
      <p:sp>
        <p:nvSpPr>
          <p:cNvPr id="16" name="Gefaltete Ecke 15">
            <a:extLst>
              <a:ext uri="{FF2B5EF4-FFF2-40B4-BE49-F238E27FC236}">
                <a16:creationId xmlns:a16="http://schemas.microsoft.com/office/drawing/2014/main" id="{DDEB366E-29EA-ABA8-BF68-C78BBD715200}"/>
              </a:ext>
            </a:extLst>
          </p:cNvPr>
          <p:cNvSpPr/>
          <p:nvPr/>
        </p:nvSpPr>
        <p:spPr>
          <a:xfrm>
            <a:off x="2004939" y="1847064"/>
            <a:ext cx="914400" cy="73627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[Task]</a:t>
            </a:r>
          </a:p>
        </p:txBody>
      </p:sp>
    </p:spTree>
    <p:extLst>
      <p:ext uri="{BB962C8B-B14F-4D97-AF65-F5344CB8AC3E}">
        <p14:creationId xmlns:p14="http://schemas.microsoft.com/office/powerpoint/2010/main" val="1029352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Macintosh PowerPoint</Application>
  <PresentationFormat>Breitbild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Manager/>
  <Company>https://Briefvorlagen.ch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Kanban Board Vorlage</dc:title>
  <dc:subject/>
  <dc:creator>https://Briefvorlagen.ch</dc:creator>
  <cp:keywords/>
  <dc:description>https://Briefvorlagen.ch
Kanban Board Vorlage</dc:description>
  <cp:lastModifiedBy>Michael Muther</cp:lastModifiedBy>
  <cp:revision>3</cp:revision>
  <cp:lastPrinted>2023-02-04T10:13:45Z</cp:lastPrinted>
  <dcterms:created xsi:type="dcterms:W3CDTF">2023-02-04T09:20:11Z</dcterms:created>
  <dcterms:modified xsi:type="dcterms:W3CDTF">2023-02-04T10:13:58Z</dcterms:modified>
  <cp:category/>
</cp:coreProperties>
</file>